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1"/>
  </p:sldMasterIdLst>
  <p:sldIdLst>
    <p:sldId id="256" r:id="rId2"/>
    <p:sldId id="262" r:id="rId3"/>
    <p:sldId id="257" r:id="rId4"/>
    <p:sldId id="263" r:id="rId5"/>
    <p:sldId id="264" r:id="rId6"/>
    <p:sldId id="265" r:id="rId7"/>
    <p:sldId id="266" r:id="rId8"/>
    <p:sldId id="268" r:id="rId9"/>
    <p:sldId id="269" r:id="rId10"/>
    <p:sldId id="270" r:id="rId11"/>
    <p:sldId id="274" r:id="rId12"/>
    <p:sldId id="271" r:id="rId13"/>
    <p:sldId id="275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3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07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985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428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142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8888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3232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1143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194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34291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9086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616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59B2E-CDAE-46A4-A16B-6287C6057039}" type="datetimeFigureOut">
              <a:rPr lang="en-GB" smtClean="0"/>
              <a:t>30/04/2018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74510-DC16-485B-A8AA-6A88A00BE0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725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AFBFA101-FCD1-4BB6-8D4D-A62A90AEC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  <a:effectLst>
            <a:outerShdw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79BC7F3-73F4-45EF-8941-97B13AF1FE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944021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Level 6, Group 6: Charlie Crew, George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Flude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, Alexander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Polley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and Callum Walsh</a:t>
            </a:r>
            <a:r>
              <a:rPr lang="en-GB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. </a:t>
            </a:r>
          </a:p>
        </p:txBody>
      </p:sp>
      <p:pic>
        <p:nvPicPr>
          <p:cNvPr id="23" name="Picture 22" descr="A close up of a logo&#10;&#10;Description generated with high confidence">
            <a:extLst>
              <a:ext uri="{FF2B5EF4-FFF2-40B4-BE49-F238E27FC236}">
                <a16:creationId xmlns:a16="http://schemas.microsoft.com/office/drawing/2014/main" id="{2E05596A-3845-4F26-83E8-9EC8ADEDC3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51586" y="86098"/>
            <a:ext cx="4554078" cy="45540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8054716-38DC-4260-9C22-DF33E5179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24" y="279180"/>
            <a:ext cx="9775370" cy="649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831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280A6B-113F-4562-860C-C24959218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342CFE-8EA2-4551-816F-7579E7BDC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3" y="1079500"/>
            <a:ext cx="11152513" cy="6200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29A84C-EB26-438D-99C7-F36DFFB4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6" y="-114300"/>
            <a:ext cx="69394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2A913-6B70-4E74-8E05-D3989078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If we were to continue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EA68B4-AB47-46C9-BA3A-395E08DC95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560" y="2405063"/>
            <a:ext cx="5811288" cy="27023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2B71F0-50E1-43AF-95E4-42CFCFDF0A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76" y="2403507"/>
            <a:ext cx="5813388" cy="270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7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280A6B-113F-4562-860C-C24959218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342CFE-8EA2-4551-816F-7579E7BDC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3" y="1079500"/>
            <a:ext cx="11152513" cy="6200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29A84C-EB26-438D-99C7-F36DFFB4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6" y="-114300"/>
            <a:ext cx="69394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2A913-6B70-4E74-8E05-D3989078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If we were to continue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BA8F2-E39A-45C5-AECE-6BF9DB5BD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073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F56548-94BB-42AA-B227-641A01609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A05D16-D155-47F7-A26C-EB8B8586A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04" y="0"/>
            <a:ext cx="69140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C5393D-58CC-4A34-AF37-3E72308E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Management statistics </a:t>
            </a:r>
          </a:p>
        </p:txBody>
      </p:sp>
    </p:spTree>
    <p:extLst>
      <p:ext uri="{BB962C8B-B14F-4D97-AF65-F5344CB8AC3E}">
        <p14:creationId xmlns:p14="http://schemas.microsoft.com/office/powerpoint/2010/main" val="3319103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F56548-94BB-42AA-B227-641A01609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A05D16-D155-47F7-A26C-EB8B8586A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04" y="0"/>
            <a:ext cx="69140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C5393D-58CC-4A34-AF37-3E72308E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Management statistics </a:t>
            </a:r>
          </a:p>
        </p:txBody>
      </p:sp>
    </p:spTree>
    <p:extLst>
      <p:ext uri="{BB962C8B-B14F-4D97-AF65-F5344CB8AC3E}">
        <p14:creationId xmlns:p14="http://schemas.microsoft.com/office/powerpoint/2010/main" val="4076424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46ABDB-F254-4DED-B090-C63735EA4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622" y="2037792"/>
            <a:ext cx="5004756" cy="27824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6D653E-F22B-4E07-92BC-28E660D17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710452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41208E7-ACA3-4EAF-913D-956A9C685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13" name="Picture 12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5541D27A-42E7-4A0C-92B3-75A984913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18578" cy="2285427"/>
          </a:xfrm>
          <a:prstGeom prst="rect">
            <a:avLst/>
          </a:prstGeom>
        </p:spPr>
      </p:pic>
      <p:pic>
        <p:nvPicPr>
          <p:cNvPr id="12" name="Picture 11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E76B1AAE-AA24-4862-94C4-BB96982B30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37" y="1780998"/>
            <a:ext cx="11017525" cy="39476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B43310-D54F-4154-815F-16FFBB59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862" y="607721"/>
            <a:ext cx="2408853" cy="1325563"/>
          </a:xfrm>
        </p:spPr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Our brief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E1913-3E3E-4B50-A58B-CB32B1863E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7423" y="3201576"/>
            <a:ext cx="9084734" cy="4383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Create a casual game that uses minimal input.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E52B5-71B1-4BF7-A523-9F7F2F226C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819" y="3502722"/>
            <a:ext cx="2398888" cy="2398888"/>
          </a:xfrm>
          <a:prstGeom prst="rect">
            <a:avLst/>
          </a:prstGeom>
        </p:spPr>
      </p:pic>
      <p:pic>
        <p:nvPicPr>
          <p:cNvPr id="11" name="Picture 10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111629B6-A5EE-4B1E-8FC9-0F39543E5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072" y="5234405"/>
            <a:ext cx="2787171" cy="162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94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83AE6878-BC32-46E8-B5C0-F7B7636B3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14" name="Picture 13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D6894B4F-2F6F-409C-B0C5-9F5B50058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670" y="2119450"/>
            <a:ext cx="7742193" cy="4988001"/>
          </a:xfrm>
          <a:prstGeom prst="rect">
            <a:avLst/>
          </a:prstGeom>
        </p:spPr>
      </p:pic>
      <p:pic>
        <p:nvPicPr>
          <p:cNvPr id="13" name="Picture 12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537F16F6-17F0-4A0B-9439-CC73A3338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55" y="1660316"/>
            <a:ext cx="4690191" cy="3021712"/>
          </a:xfrm>
          <a:prstGeom prst="rect">
            <a:avLst/>
          </a:prstGeom>
        </p:spPr>
      </p:pic>
      <p:pic>
        <p:nvPicPr>
          <p:cNvPr id="12" name="Picture 11" descr="A tree with a mountain in the background&#10;&#10;Description generated with high confidence">
            <a:extLst>
              <a:ext uri="{FF2B5EF4-FFF2-40B4-BE49-F238E27FC236}">
                <a16:creationId xmlns:a16="http://schemas.microsoft.com/office/drawing/2014/main" id="{B58B810D-5440-43BF-B929-A9AC171A3A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1" y="-71055"/>
            <a:ext cx="4418578" cy="2285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5DF66C-CF41-48E9-A159-EF9823B52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212" y="443049"/>
            <a:ext cx="10515600" cy="1325563"/>
          </a:xfrm>
        </p:spPr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Psychograph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E7DA7-4966-4F5B-BE73-9BD42708D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806" y="2431296"/>
            <a:ext cx="3780291" cy="1894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Name: </a:t>
            </a:r>
            <a:r>
              <a:rPr lang="en-GB" sz="2400" b="1" dirty="0" err="1">
                <a:solidFill>
                  <a:schemeClr val="accent1">
                    <a:lumMod val="75000"/>
                  </a:schemeClr>
                </a:solidFill>
              </a:rPr>
              <a:t>Maarii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Age: 48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Occupation: Admin/Sales 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Marital Status: Married </a:t>
            </a:r>
          </a:p>
          <a:p>
            <a:pPr marL="0" indent="0">
              <a:buNone/>
            </a:pPr>
            <a:endParaRPr lang="en-GB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4AF03-23DE-4320-B888-5EA7D271CA54}"/>
              </a:ext>
            </a:extLst>
          </p:cNvPr>
          <p:cNvSpPr txBox="1"/>
          <p:nvPr/>
        </p:nvSpPr>
        <p:spPr>
          <a:xfrm>
            <a:off x="4907789" y="3388295"/>
            <a:ext cx="25100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Likes: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Chocolates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Toffees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Biscuits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70DE9-E745-4435-B51B-C98B9DB09142}"/>
              </a:ext>
            </a:extLst>
          </p:cNvPr>
          <p:cNvSpPr txBox="1"/>
          <p:nvPr/>
        </p:nvSpPr>
        <p:spPr>
          <a:xfrm>
            <a:off x="7119255" y="3696071"/>
            <a:ext cx="23764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Cats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Dogs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Horses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F35236-33BC-4BAE-9C5D-C0987D6311FA}"/>
              </a:ext>
            </a:extLst>
          </p:cNvPr>
          <p:cNvSpPr txBox="1"/>
          <p:nvPr/>
        </p:nvSpPr>
        <p:spPr>
          <a:xfrm>
            <a:off x="4920403" y="4865623"/>
            <a:ext cx="31999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Dislikes: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Insects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Large Dogs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Scaled Creatures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C5E2EF-CABB-41BE-A028-851D9070237C}"/>
              </a:ext>
            </a:extLst>
          </p:cNvPr>
          <p:cNvSpPr txBox="1"/>
          <p:nvPr/>
        </p:nvSpPr>
        <p:spPr>
          <a:xfrm>
            <a:off x="7182872" y="5173400"/>
            <a:ext cx="2249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Ubuntu" pitchFamily="34" charset="0"/>
              </a:rPr>
              <a:t>Heights</a:t>
            </a:r>
          </a:p>
          <a:p>
            <a:pPr lvl="1"/>
            <a:endParaRPr lang="en-US" sz="2000" dirty="0">
              <a:solidFill>
                <a:schemeClr val="accent1">
                  <a:lumMod val="75000"/>
                </a:schemeClr>
              </a:solidFill>
              <a:latin typeface="Ubuntu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41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39A127FD-D09A-421E-9595-4969C4EEA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6770CF-AE4C-49F0-B76C-8BA98BC67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518" y="1506079"/>
            <a:ext cx="3201011" cy="1864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D1715C-B348-47F1-9347-6E95AF0A6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38" y="4007123"/>
            <a:ext cx="3201011" cy="1864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EA750B-928E-40A7-A6A9-B6FC2AC90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877" y="4007123"/>
            <a:ext cx="3201011" cy="18646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5866EE-6A21-4019-9C64-E9436744E994}"/>
              </a:ext>
            </a:extLst>
          </p:cNvPr>
          <p:cNvSpPr txBox="1"/>
          <p:nvPr/>
        </p:nvSpPr>
        <p:spPr>
          <a:xfrm>
            <a:off x="4811874" y="2084470"/>
            <a:ext cx="24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 pitchFamily="34" charset="0"/>
              </a:rPr>
              <a:t>Tap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91CAA9-C4B8-431A-A6DB-723B548435F6}"/>
              </a:ext>
            </a:extLst>
          </p:cNvPr>
          <p:cNvSpPr txBox="1"/>
          <p:nvPr/>
        </p:nvSpPr>
        <p:spPr>
          <a:xfrm>
            <a:off x="7099045" y="4585513"/>
            <a:ext cx="24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 pitchFamily="34" charset="0"/>
              </a:rPr>
              <a:t>Colour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7D458B-3D8B-485C-A1A4-E3B8C1DA8E37}"/>
              </a:ext>
            </a:extLst>
          </p:cNvPr>
          <p:cNvSpPr txBox="1"/>
          <p:nvPr/>
        </p:nvSpPr>
        <p:spPr>
          <a:xfrm>
            <a:off x="2410263" y="4585513"/>
            <a:ext cx="24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 pitchFamily="34" charset="0"/>
              </a:rPr>
              <a:t>Reward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09076A-2513-40D1-944C-A0E7AE984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0377" y="2249009"/>
            <a:ext cx="1975121" cy="18094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E4889E-34DE-4035-8A86-A963D5210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250951">
            <a:off x="5023152" y="4967057"/>
            <a:ext cx="1975121" cy="18094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44021A5-8AA6-4F5A-B507-60A1FAA0E1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512390">
            <a:off x="2739943" y="2298671"/>
            <a:ext cx="1975121" cy="18094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C8C4E1-8818-4947-AAD5-B34F3CE7A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04" y="4544"/>
            <a:ext cx="4074739" cy="1864667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97C939E-F582-43AE-BB4B-990B07EA9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258" y="300079"/>
            <a:ext cx="3109938" cy="1325563"/>
          </a:xfrm>
        </p:spPr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Game Loop</a:t>
            </a:r>
          </a:p>
        </p:txBody>
      </p:sp>
    </p:spTree>
    <p:extLst>
      <p:ext uri="{BB962C8B-B14F-4D97-AF65-F5344CB8AC3E}">
        <p14:creationId xmlns:p14="http://schemas.microsoft.com/office/powerpoint/2010/main" val="3242843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87303D-889B-40BE-A10F-75CE75D44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840A5D-FA2C-4CFB-8E87-0EF293206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3" y="1106346"/>
            <a:ext cx="10948349" cy="60867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155C41-8AB2-4260-8DFA-B8F2C69C2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057" y="25400"/>
            <a:ext cx="4694996" cy="216189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D695082-74C1-4FBA-A43F-00B6A9A86B16}"/>
              </a:ext>
            </a:extLst>
          </p:cNvPr>
          <p:cNvSpPr txBox="1">
            <a:spLocks/>
          </p:cNvSpPr>
          <p:nvPr/>
        </p:nvSpPr>
        <p:spPr>
          <a:xfrm>
            <a:off x="790258" y="452479"/>
            <a:ext cx="35923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Game Footage</a:t>
            </a:r>
          </a:p>
        </p:txBody>
      </p:sp>
    </p:spTree>
    <p:extLst>
      <p:ext uri="{BB962C8B-B14F-4D97-AF65-F5344CB8AC3E}">
        <p14:creationId xmlns:p14="http://schemas.microsoft.com/office/powerpoint/2010/main" val="2041214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2EF35A-F758-4C80-BDE8-B841FFD10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D8F698-817E-40F1-8CCD-23714B81D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04" y="749300"/>
            <a:ext cx="12159922" cy="66840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4DF129-9CD1-4055-A985-B7340C1E7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04" y="4544"/>
            <a:ext cx="6914096" cy="18646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654A04-88ED-4456-9433-05BDD1EE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What our players liked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DD75B-584B-4458-A9E0-E8E681C01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572" y="2560211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Found the art to be visually pleasing.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Enjoyed having to interact with the Cat companion to open the games menu.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Enjoyed the visual feedback that would happen when painting an object.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Enjoyed the simplicity of the controls, weren’t hard to grasp how to play. </a:t>
            </a:r>
          </a:p>
          <a:p>
            <a:pPr marL="0" indent="0">
              <a:buNone/>
            </a:pPr>
            <a:endParaRPr lang="en-GB" sz="3200" b="1" dirty="0">
              <a:solidFill>
                <a:schemeClr val="accent1">
                  <a:lumMod val="75000"/>
                </a:schemeClr>
              </a:solidFill>
              <a:latin typeface="Ubuntu"/>
            </a:endParaRPr>
          </a:p>
          <a:p>
            <a:endParaRPr lang="en-GB" sz="3200" b="1" dirty="0">
              <a:solidFill>
                <a:schemeClr val="accent1">
                  <a:lumMod val="75000"/>
                </a:schemeClr>
              </a:solidFill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2738677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2135F2-7FA5-450C-9E5D-7BF18A6A9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258" y="-834451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ED47EB-3D56-4760-B15B-39D6F5DC7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04" y="787400"/>
            <a:ext cx="12159922" cy="66840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11CE4A-3D95-4C6F-AB9C-A2BD1BEBF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04" y="32940"/>
            <a:ext cx="7446335" cy="19899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22A915-C21F-48F0-89F9-96171801F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What our players disliked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766E44-175A-47E1-B18C-122617C45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0121" y="2341729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Would have like the Cat companion to have more of a role.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Found certain objects were to small to colour.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Would of liked to have more of a colour selection.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Would of liked to have the ability to Zoom-in closer. </a:t>
            </a:r>
          </a:p>
          <a:p>
            <a:r>
              <a:rPr lang="en-GB" sz="3200" b="1" dirty="0">
                <a:solidFill>
                  <a:schemeClr val="accent1">
                    <a:lumMod val="75000"/>
                  </a:schemeClr>
                </a:solidFill>
                <a:latin typeface="Ubuntu"/>
              </a:rPr>
              <a:t>Would of liked to been able to paint more than one single island. </a:t>
            </a:r>
          </a:p>
          <a:p>
            <a:pPr marL="0" indent="0">
              <a:buNone/>
            </a:pPr>
            <a:endParaRPr lang="en-GB" sz="3200" b="1" dirty="0">
              <a:solidFill>
                <a:schemeClr val="accent1">
                  <a:lumMod val="75000"/>
                </a:schemeClr>
              </a:solidFill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226442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9E5DA99-90B6-435C-8272-142771282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FC449-E6CE-4A19-B994-4DCADB125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3" y="901152"/>
            <a:ext cx="11152513" cy="6200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719D6F-1601-4B0E-88AE-8E42C37BF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04" y="-1192"/>
            <a:ext cx="81459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F6578A-E965-4027-94EA-B70CC9584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What we thought went well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456B3-EED4-4099-B15B-44BBF1744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656" y="2506662"/>
            <a:ext cx="10515600" cy="4351338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141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00A116-D542-449D-8999-F77CDB5E2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826" y="-752870"/>
            <a:ext cx="13222514" cy="81785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CBA400-17DD-4872-AC66-CC17B95A3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43" y="1079500"/>
            <a:ext cx="11152513" cy="6200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8ED9B-F4ED-4541-91DE-2588E1F79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04" y="-114300"/>
            <a:ext cx="8285696" cy="2022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6F79C5-2849-4A5D-BC3A-A99FD87F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buntu"/>
              </a:rPr>
              <a:t>What could have gone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99E04-001D-40E3-B6D5-5276938CE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137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</TotalTime>
  <Words>210</Words>
  <Application>Microsoft Office PowerPoint</Application>
  <PresentationFormat>Widescreen</PresentationFormat>
  <Paragraphs>43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Ubuntu</vt:lpstr>
      <vt:lpstr>Office Theme</vt:lpstr>
      <vt:lpstr>PowerPoint Presentation</vt:lpstr>
      <vt:lpstr>Our brief </vt:lpstr>
      <vt:lpstr>Psychograph </vt:lpstr>
      <vt:lpstr>Game Loop</vt:lpstr>
      <vt:lpstr>PowerPoint Presentation</vt:lpstr>
      <vt:lpstr>What our players liked</vt:lpstr>
      <vt:lpstr>What our players disliked</vt:lpstr>
      <vt:lpstr>What we thought went well </vt:lpstr>
      <vt:lpstr>What could have gone better</vt:lpstr>
      <vt:lpstr>If we were to continue</vt:lpstr>
      <vt:lpstr>If we were to continue</vt:lpstr>
      <vt:lpstr>Management statistics </vt:lpstr>
      <vt:lpstr>Management statistics </vt:lpstr>
      <vt:lpstr>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Aurora</dc:title>
  <dc:creator>Callum Walsh (s177656)</dc:creator>
  <cp:lastModifiedBy>Callum Walsh (s177656)</cp:lastModifiedBy>
  <cp:revision>27</cp:revision>
  <dcterms:created xsi:type="dcterms:W3CDTF">2018-04-29T12:58:59Z</dcterms:created>
  <dcterms:modified xsi:type="dcterms:W3CDTF">2018-04-30T15:44:24Z</dcterms:modified>
</cp:coreProperties>
</file>

<file path=docProps/thumbnail.jpeg>
</file>